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7" r:id="rId5"/>
    <p:sldId id="279" r:id="rId6"/>
    <p:sldId id="282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84" r:id="rId23"/>
    <p:sldId id="285" r:id="rId24"/>
    <p:sldId id="286" r:id="rId25"/>
    <p:sldId id="287" r:id="rId26"/>
    <p:sldId id="288" r:id="rId27"/>
    <p:sldId id="293" r:id="rId28"/>
    <p:sldId id="316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292" r:id="rId52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7C71-76D3-4C68-BA0F-B89E2FA61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9123-4B76-45FE-A406-6690D33DA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813FA-F017-44D5-B14B-AB64E473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E21E4-CF99-4ACD-BEC6-BF04B1E3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2689-5F4C-4511-80BE-457B672E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F43B-2301-4B99-86B1-BD02D9E6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CE74C-F09A-4EFC-9D8A-32AACF721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5735-4789-42C0-A20B-FC25BF3D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481ED-DB9F-4E7F-9A73-A69A7392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85A66-A3E9-4531-B36F-DEA777E5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1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89405-188D-4353-AB48-0B2F7872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8FF2B-C759-4500-A1AE-31E8E5C94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5B4F-95D8-473A-B645-2CD5FF36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B5AA-0551-4C43-B3A5-C1B3F400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446EF-C5F6-4C5E-8583-D09F7F10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F5C7-1342-46BB-B27D-8D195BD6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0B3F-0B49-4653-8EC7-5AFCAB43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B6FC8-5AC1-449D-AB31-3DF17987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2D6F-21E6-4308-9972-C7D5D74B6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BA154-F072-4BE8-93C8-2F136044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5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C18D-9A71-4727-9866-F8484627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9BF09-35EF-4A78-8FAA-C1D579716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A9708-ED42-41B3-A2B1-51EEE231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F1C4-D68A-47AF-B2BE-E5C04D39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82149-37E0-4F6C-B2A7-79EA6434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6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60CC-2F4B-43DC-B3B5-80FF0DA7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9FD2-967D-4944-85CA-92986A9B1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B27E9-CAAE-47C4-B077-6FD9E9B60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93DD4-4DB0-46D8-88DB-62008DB6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789CC-DF3A-47E5-AAE5-6A5FC64A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D9460-D7A7-4D9D-A4AD-0D25BEEA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0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3CAA-2EF0-43B4-93EF-7DE1C2ED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ABC16-9E22-48CF-80B3-B417E219B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97119-407B-4066-A0D5-1EAA31E3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550F1-FBBB-4EDB-82DD-F4091114D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81092-BE6D-4BC3-B6E0-51FF63C38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34A9B-2379-4B81-A65E-B62722B6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09D25-CD0D-41ED-951C-8EA157A6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D1D446-4A0F-4A60-B4ED-ABC7694E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77FE-C7BC-4C16-ABF5-E921BC5D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74081-359A-4E2B-B47F-1F01E6DC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80F43-91DC-4843-A51F-939D462D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03583-ABC8-4663-947C-0C002BAF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F7D86F-8162-4A44-A07C-1C6B4E56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B36CE-2449-4AA4-B45A-E7FDF066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AEC3C-E9E6-45EB-9E59-A086DD1E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B594-42C0-4343-A84E-21A9A67D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C1BA-9D6F-4F9E-B967-FAA51096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772DA-CFCC-422D-9E74-803D5FAA4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A0C2F-117B-4B80-B7F5-B5DE749D4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DF28C-68C1-4CE2-BC82-753949AC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520B4-9A4E-4860-8C95-65433D6E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7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36F3-AD0C-49AC-BD6E-D1773432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A0F48-1E89-48AF-8728-B1B8C396B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31094-65E5-4145-AE22-9CEE9BB7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5BD62-867D-42B4-8180-F284DEFC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613D2-9579-4407-BEFF-C27676FD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0D054-085D-4B58-9BEA-B8B32377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FD67EB1-8946-451A-81C3-85215CBAA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33F74E7-9AEF-43A5-B982-8EC3568F1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5FEB03A-50C7-4C9F-A81F-21FF4F56D1A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D8D083BF-CC54-4302-A501-88F1866BCCFE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858633C-6DDB-45AC-BC6A-B749762DFD1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C5E5304-58E4-4EC7-8615-6D6FFBBA78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C0A0-ACBC-4B53-8714-913434900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Detecting Endometriosis Within Laparoscopic Imaging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DCA76-6029-47E0-8E32-4A8AB0DC75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By Allie Wicklund</a:t>
            </a:r>
          </a:p>
        </p:txBody>
      </p:sp>
    </p:spTree>
    <p:extLst>
      <p:ext uri="{BB962C8B-B14F-4D97-AF65-F5344CB8AC3E}">
        <p14:creationId xmlns:p14="http://schemas.microsoft.com/office/powerpoint/2010/main" val="117586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40BBB-0BF4-482C-8FB9-FF3C052C7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43526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9BD92-143E-4997-9C36-6819BA087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250286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F888E-D9A6-48E9-8BB9-8B6E0F867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3208578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6E0EE-B806-40BB-8734-44E587899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10533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FB9F5-BAAF-4193-8DB6-113D54177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64314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8A251-510E-4ABA-8003-DB4A84F12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48981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4FA05-383E-4DB0-9606-B97337F15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388749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4D54D-3290-41F8-8315-66723DF42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840025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BF4D1-8071-4B33-AB32-907D9ABC1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-25400"/>
            <a:ext cx="12237157" cy="6883400"/>
          </a:xfrm>
        </p:spPr>
      </p:pic>
    </p:spTree>
    <p:extLst>
      <p:ext uri="{BB962C8B-B14F-4D97-AF65-F5344CB8AC3E}">
        <p14:creationId xmlns:p14="http://schemas.microsoft.com/office/powerpoint/2010/main" val="167755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DD54-1F27-47EF-846A-A706196B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40029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Endometriosis?</a:t>
            </a:r>
          </a:p>
          <a:p>
            <a:r>
              <a:rPr lang="en-US" dirty="0"/>
              <a:t>GLENDA </a:t>
            </a:r>
          </a:p>
          <a:p>
            <a:r>
              <a:rPr lang="en-US" dirty="0"/>
              <a:t>How to Clean a Database</a:t>
            </a:r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Images and their Annotations (now with version 2.0!)</a:t>
            </a:r>
          </a:p>
          <a:p>
            <a:r>
              <a:rPr lang="en-US" dirty="0"/>
              <a:t>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719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D4FC4-57F9-41E6-AFC7-F3D75066A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68753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1E1A-5918-432F-8924-21FE636E8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9FE06-FA56-49DB-96EB-05B3B94F3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95014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CDBB-A513-463D-9616-7F346E10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63496-1BEC-4820-A99F-776FCF96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2382386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C04F-7036-4FE8-B65A-2CE2CB33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7DEEBB-C25A-44BE-A24E-9AE2E2791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598966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E20D-1664-4446-9362-F82CFBF5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A4E71-6F2A-4CF7-949F-4105040F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753059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F98D-7490-446E-BF76-5B607FF9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28504-5A9D-4B13-AAC2-FA71B2F12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416382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2BF5-A636-4B9D-BF5A-B10F9DC0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6D54A-D234-4BAC-8154-3E40B951C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353950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755C-A09B-42CD-848F-FBBE486D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1.0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F3BF1-18CF-4F37-876C-5BC8A7C59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TP/(TP+FP)</a:t>
            </a:r>
          </a:p>
          <a:p>
            <a:r>
              <a:rPr lang="en-US" dirty="0"/>
              <a:t>8/10 = 80% </a:t>
            </a:r>
          </a:p>
        </p:txBody>
      </p:sp>
    </p:spTree>
    <p:extLst>
      <p:ext uri="{BB962C8B-B14F-4D97-AF65-F5344CB8AC3E}">
        <p14:creationId xmlns:p14="http://schemas.microsoft.com/office/powerpoint/2010/main" val="166507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0C9B-7E2A-47E7-817E-808D6C30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Precision?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C34C5-3198-49B2-8B59-15FF3DEA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TP and FP only</a:t>
            </a:r>
          </a:p>
          <a:p>
            <a:r>
              <a:rPr lang="en-US" dirty="0"/>
              <a:t>Less cuts are usually better</a:t>
            </a:r>
          </a:p>
          <a:p>
            <a:r>
              <a:rPr lang="en-US" dirty="0"/>
              <a:t>What would be a TN in this case?</a:t>
            </a:r>
          </a:p>
        </p:txBody>
      </p:sp>
    </p:spTree>
    <p:extLst>
      <p:ext uri="{BB962C8B-B14F-4D97-AF65-F5344CB8AC3E}">
        <p14:creationId xmlns:p14="http://schemas.microsoft.com/office/powerpoint/2010/main" val="1956469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DB58-EF07-4FFD-B236-B51263DA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673F9-3195-4692-B709-D82BA91F2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dropout of 50%</a:t>
            </a:r>
          </a:p>
          <a:p>
            <a:pPr lvl="1"/>
            <a:r>
              <a:rPr lang="en-US" dirty="0"/>
              <a:t>Less likely to overfit data</a:t>
            </a:r>
          </a:p>
          <a:p>
            <a:pPr lvl="1"/>
            <a:endParaRPr lang="en-US" dirty="0"/>
          </a:p>
          <a:p>
            <a:pPr marL="514350" indent="-457200"/>
            <a:r>
              <a:rPr lang="en-US" dirty="0"/>
              <a:t>Uses Data Augmentation</a:t>
            </a:r>
          </a:p>
          <a:p>
            <a:pPr marL="914400" lvl="1" indent="-457200"/>
            <a:r>
              <a:rPr lang="en-US" dirty="0"/>
              <a:t>Flips, crops, color changes, rotation, etc.</a:t>
            </a:r>
          </a:p>
          <a:p>
            <a:pPr marL="914400" lvl="1" indent="-457200"/>
            <a:endParaRPr lang="en-US" dirty="0"/>
          </a:p>
          <a:p>
            <a:pPr marL="514350" indent="-457200"/>
            <a:r>
              <a:rPr lang="en-US" dirty="0"/>
              <a:t>Total steps: 1 million!</a:t>
            </a:r>
          </a:p>
          <a:p>
            <a:pPr marL="914400" lvl="1" indent="-457200"/>
            <a:r>
              <a:rPr lang="en-US" dirty="0"/>
              <a:t>Reduces total loss</a:t>
            </a:r>
          </a:p>
          <a:p>
            <a:pPr marL="914400" lvl="1" indent="-457200"/>
            <a:r>
              <a:rPr lang="en-US" dirty="0"/>
              <a:t>Compared to 30,000 steps</a:t>
            </a:r>
          </a:p>
        </p:txBody>
      </p:sp>
    </p:spTree>
    <p:extLst>
      <p:ext uri="{BB962C8B-B14F-4D97-AF65-F5344CB8AC3E}">
        <p14:creationId xmlns:p14="http://schemas.microsoft.com/office/powerpoint/2010/main" val="220114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Endometriosis?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A</a:t>
            </a:r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condition resulting from the appearance of endometrial tissue outside the uterus and causing pelvic pain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95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8FF3-3996-473C-8FBB-73A2A55B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42CEDF-68F2-4F06-A646-DC79AF3A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3046615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69A7-54D1-437C-955A-AF50FE59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7F8CF-C69D-4D38-8313-7FBA9513E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1898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D9C52-E8DE-4EDB-8A9F-033DAA46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2D8FD3-7A58-4CBA-9FB4-2D628EEA5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643702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5D7C-A96B-4F5A-83B7-03A319DD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43D064-91C0-477F-9908-8CE3B0304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621103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E3F0-4571-4CAE-BE42-B7B0ADEE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3E28C-94D5-4F8B-9833-9CD2F9864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37738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9F1D-25F9-499F-8CDC-D32E6563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E3F79-937F-4A91-B059-F1FA004AF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1202403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556E-9439-4A38-800C-AC115DA2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C1C5F-5AAA-45BD-A1A9-C0E09E2E8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25484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AA2A-8F69-4361-B967-642CC983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B4F0C-DA93-4CCB-AC49-A7066B2C2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2608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566E-552A-461B-93C0-2859E30E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2955C-FB50-407B-AA9F-07B05F48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2049474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FB99-C70B-4A93-9EC7-E48FD5CD8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DE3219-5CDD-4678-9AF3-4D36074F9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0" y="0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297114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7501"/>
            <a:ext cx="10972800" cy="4525963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Gynecologic Laparoscopy </a:t>
            </a:r>
            <a:r>
              <a:rPr lang="en-US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ENdometriosis</a:t>
            </a:r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Dataset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Alpen-Adria University in Austria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25,683 images of laparoscopic surgery (521 annotations)</a:t>
            </a:r>
          </a:p>
          <a:p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9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BCD54-21D4-4349-AC9E-8DA02043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E894AA-EC1F-4AFF-9312-E2DA17B45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898057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2301-C85F-4F87-BCA0-F550A4DB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D630F4-671E-4A2B-8E2F-76D80A51E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940081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C82D-56ED-4396-8BB3-A3B73775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65D18-A298-4A18-A467-1C026E1F4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2042246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270E-8DF9-46FB-8802-B8CD8F0B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34222A-61AE-45BD-A56A-0101444DA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0" y="0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2987476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CC43-72E9-4861-83F1-BD733C28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1B2E7-EB11-4A41-A159-3FC8982E0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775062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96BF-42E0-4888-B8A5-2A87EB69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368EC-638B-4B05-8003-4DE2B64E4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1952584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BEB8-BB44-4FE9-8A65-6A0EA3E2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6A9B87-167F-4A64-A9A8-DC83A3C6E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821994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4615-B0D3-464A-B44E-D775FE6C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39447-90AA-433A-8AF1-76264B7E8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5"/>
            <a:ext cx="12196080" cy="6860295"/>
          </a:xfrm>
        </p:spPr>
      </p:pic>
    </p:spTree>
    <p:extLst>
      <p:ext uri="{BB962C8B-B14F-4D97-AF65-F5344CB8AC3E}">
        <p14:creationId xmlns:p14="http://schemas.microsoft.com/office/powerpoint/2010/main" val="3014904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2161C-ACB2-4E50-B66C-EEB8FB23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F68E63-C92D-450D-A68F-690659BBD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7"/>
            <a:ext cx="12194464" cy="6859387"/>
          </a:xfrm>
        </p:spPr>
      </p:pic>
    </p:spTree>
    <p:extLst>
      <p:ext uri="{BB962C8B-B14F-4D97-AF65-F5344CB8AC3E}">
        <p14:creationId xmlns:p14="http://schemas.microsoft.com/office/powerpoint/2010/main" val="189836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052B-F9B5-4192-BDA7-09808A35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31BB4-8A09-45A2-9D59-EBA7C5D5C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585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Clean a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45355-0B2C-438D-B6DF-8FB942804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" y="1417638"/>
            <a:ext cx="3738712" cy="510126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0A44F0-CA6A-4CB2-801E-307BE517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08" y="1417638"/>
            <a:ext cx="6368569" cy="18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959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9DD5-C843-4F0E-AE7F-00BF572D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2.0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3C13-CA8D-45EE-B0FB-6C8FA2B9B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TP/(TP+FP)</a:t>
            </a:r>
          </a:p>
          <a:p>
            <a:r>
              <a:rPr lang="en-US" dirty="0"/>
              <a:t>14/15 = .9333333 = 93%</a:t>
            </a:r>
          </a:p>
          <a:p>
            <a:r>
              <a:rPr lang="en-US" dirty="0"/>
              <a:t>Compared to 1.0 at 80%</a:t>
            </a:r>
          </a:p>
        </p:txBody>
      </p:sp>
    </p:spTree>
    <p:extLst>
      <p:ext uri="{BB962C8B-B14F-4D97-AF65-F5344CB8AC3E}">
        <p14:creationId xmlns:p14="http://schemas.microsoft.com/office/powerpoint/2010/main" val="2955032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5330-CF21-4C83-BAD6-CEB964D3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8672-0DA8-4EFE-8E04-6A991212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Images</a:t>
            </a:r>
          </a:p>
          <a:p>
            <a:r>
              <a:rPr lang="en-US" dirty="0"/>
              <a:t>Go with version 2.0 over 1.0 model</a:t>
            </a:r>
          </a:p>
          <a:p>
            <a:r>
              <a:rPr lang="en-US" dirty="0"/>
              <a:t>Update to video on a scope</a:t>
            </a:r>
          </a:p>
        </p:txBody>
      </p:sp>
    </p:spTree>
    <p:extLst>
      <p:ext uri="{BB962C8B-B14F-4D97-AF65-F5344CB8AC3E}">
        <p14:creationId xmlns:p14="http://schemas.microsoft.com/office/powerpoint/2010/main" val="111076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cloud-based computing software</a:t>
            </a:r>
          </a:p>
          <a:p>
            <a:r>
              <a:rPr lang="en-US" dirty="0"/>
              <a:t>Can train models “quickly”</a:t>
            </a:r>
          </a:p>
          <a:p>
            <a:r>
              <a:rPr lang="en-US" dirty="0"/>
              <a:t>Has some technical difficulties during high usage</a:t>
            </a:r>
          </a:p>
        </p:txBody>
      </p:sp>
    </p:spTree>
    <p:extLst>
      <p:ext uri="{BB962C8B-B14F-4D97-AF65-F5344CB8AC3E}">
        <p14:creationId xmlns:p14="http://schemas.microsoft.com/office/powerpoint/2010/main" val="403960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29B98-305C-4FA5-8C87-27C56721D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0261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5BE9E-D850-4D9F-A09B-398CA2EBA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52386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CC8E5-150A-4A52-898F-F7CB9F9D7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52592835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1169</Template>
  <TotalTime>123</TotalTime>
  <Words>212</Words>
  <Application>Microsoft Office PowerPoint</Application>
  <PresentationFormat>Widescreen</PresentationFormat>
  <Paragraphs>47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-apple-system</vt:lpstr>
      <vt:lpstr>Arial</vt:lpstr>
      <vt:lpstr>Times New Roman</vt:lpstr>
      <vt:lpstr>Diseño predeterminado</vt:lpstr>
      <vt:lpstr>Detecting Endometriosis Within Laparoscopic Imaging</vt:lpstr>
      <vt:lpstr>Table of Contents</vt:lpstr>
      <vt:lpstr>What is Endometriosis?</vt:lpstr>
      <vt:lpstr>GLENDA</vt:lpstr>
      <vt:lpstr>How to Clean a Database</vt:lpstr>
      <vt:lpstr>Google Colab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1.0 Precision</vt:lpstr>
      <vt:lpstr>Why Precision?</vt:lpstr>
      <vt:lpstr>Version 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2.0 Precision</vt:lpstr>
      <vt:lpstr>Conclusions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Endometriosis Within Laparoscopic Imaging</dc:title>
  <dc:creator>Allie Wicklund</dc:creator>
  <cp:lastModifiedBy>Allie Wicklund</cp:lastModifiedBy>
  <cp:revision>13</cp:revision>
  <dcterms:created xsi:type="dcterms:W3CDTF">2021-07-13T21:32:13Z</dcterms:created>
  <dcterms:modified xsi:type="dcterms:W3CDTF">2021-07-25T19:16:09Z</dcterms:modified>
</cp:coreProperties>
</file>